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6FF66E-0136-052D-D0DF-9B6D52A8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22" y="2444471"/>
            <a:ext cx="6478530" cy="54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4" name="Imagen 3" descr="Interfaz de usuario gráfica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D8A4CB1-A41F-EB70-3A0A-6BE5EFD3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8" y="2578098"/>
            <a:ext cx="6443593" cy="5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Poppins</vt:lpstr>
      <vt:lpstr>Calibri</vt:lpstr>
      <vt:lpstr>Arial</vt:lpstr>
      <vt:lpstr>Poppins SemiBold</vt:lpstr>
      <vt:lpstr>Calibri Light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18</cp:revision>
  <dcterms:created xsi:type="dcterms:W3CDTF">2025-10-19T11:28:07Z</dcterms:created>
  <dcterms:modified xsi:type="dcterms:W3CDTF">2025-11-24T13:19:31Z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